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2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2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10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9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7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29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19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68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48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37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69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6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.png"/><Relationship Id="rId3" Type="http://schemas.openxmlformats.org/officeDocument/2006/relationships/hyperlink" Target="https://www.telegraph.co.uk/news/uknews/1563344/Test-your-lateral-thinking-Oxbridge-questions.html" TargetMode="External"/><Relationship Id="rId7" Type="http://schemas.openxmlformats.org/officeDocument/2006/relationships/slide" Target="slide4.xml"/><Relationship Id="rId12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0" Type="http://schemas.openxmlformats.org/officeDocument/2006/relationships/hyperlink" Target="https://www.bbc.co.uk/news/uk-politics-49574217" TargetMode="External"/><Relationship Id="rId4" Type="http://schemas.openxmlformats.org/officeDocument/2006/relationships/hyperlink" Target="https://www.teachertoolkit.co.uk/2018/04/28/fermi-questioning/" TargetMode="External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www.rte.ie/news/brexit/2019/0402/1040261-brexit-number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95001" y="92420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79471" y="140923"/>
            <a:ext cx="859773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>
                <a:latin typeface="Blippo Light SF" pitchFamily="2" charset="0"/>
              </a:rPr>
              <a:t>The </a:t>
            </a:r>
            <a:r>
              <a:rPr lang="en-GB" sz="5400" b="1">
                <a:solidFill>
                  <a:srgbClr val="FF0000"/>
                </a:solidFill>
                <a:latin typeface="Blippo Light SF" pitchFamily="2" charset="0"/>
              </a:rPr>
              <a:t>Challenge</a:t>
            </a:r>
            <a:r>
              <a:rPr lang="en-GB" sz="5400" b="1">
                <a:latin typeface="Blippo Light SF" pitchFamily="2" charset="0"/>
              </a:rPr>
              <a:t> </a:t>
            </a:r>
            <a:r>
              <a:rPr lang="en-GB" sz="5400" b="1" dirty="0">
                <a:latin typeface="Blippo Light SF" pitchFamily="2" charset="0"/>
              </a:rPr>
              <a:t>Dashboard</a:t>
            </a:r>
            <a:endParaRPr lang="en-GB" sz="3600" b="1" dirty="0">
              <a:latin typeface="Blippo Light SF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69380"/>
              </p:ext>
            </p:extLst>
          </p:nvPr>
        </p:nvGraphicFramePr>
        <p:xfrm>
          <a:off x="95001" y="1610564"/>
          <a:ext cx="11982204" cy="5143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49">
                <a:tc>
                  <a:txBody>
                    <a:bodyPr/>
                    <a:lstStyle/>
                    <a:p>
                      <a:pPr algn="ctr"/>
                      <a:endParaRPr lang="en-GB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Your Topical Discussion Question…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49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Your Weekly “</a:t>
                      </a:r>
                      <a:r>
                        <a:rPr lang="en-GB" b="1" i="1" dirty="0" err="1">
                          <a:solidFill>
                            <a:srgbClr val="002060"/>
                          </a:solidFill>
                          <a:hlinkClick r:id="rId3"/>
                        </a:rPr>
                        <a:t>Mockbridge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” Question…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Your Weekly 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  <a:hlinkClick r:id="rId4"/>
                        </a:rPr>
                        <a:t>Fermi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 Question…</a:t>
                      </a:r>
                    </a:p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i="1" dirty="0"/>
                    </a:p>
                    <a:p>
                      <a:pPr algn="ctr"/>
                      <a:r>
                        <a:rPr lang="en-GB" sz="2400" b="1" i="1" dirty="0"/>
                        <a:t>Don’t forget the</a:t>
                      </a:r>
                    </a:p>
                    <a:p>
                      <a:pPr algn="ctr"/>
                      <a:r>
                        <a:rPr lang="en-GB" sz="2400" b="1" i="1" dirty="0">
                          <a:solidFill>
                            <a:srgbClr val="FF0000"/>
                          </a:solidFill>
                        </a:rPr>
                        <a:t>Daily Challenges</a:t>
                      </a:r>
                      <a:r>
                        <a:rPr lang="en-GB" sz="2400" b="1" i="1" dirty="0"/>
                        <a:t>…</a:t>
                      </a:r>
                      <a:endParaRPr lang="en-GB" sz="1800" b="1" i="1" dirty="0"/>
                    </a:p>
                    <a:p>
                      <a:pPr algn="ctr"/>
                      <a:endParaRPr lang="en-GB" sz="700" dirty="0"/>
                    </a:p>
                    <a:p>
                      <a:pPr algn="ctr"/>
                      <a:r>
                        <a:rPr lang="en-GB" sz="2000" b="1" dirty="0">
                          <a:hlinkClick r:id="rId5" action="ppaction://hlinksldjump"/>
                        </a:rPr>
                        <a:t>Monday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6" action="ppaction://hlinksldjump"/>
                        </a:rPr>
                        <a:t>Tuesday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7" action="ppaction://hlinksldjump"/>
                        </a:rPr>
                        <a:t>Wednesday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8" action="ppaction://hlinksldjump"/>
                        </a:rPr>
                        <a:t>Thursday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9" action="ppaction://hlinksldjump"/>
                        </a:rPr>
                        <a:t>Friday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02006" y="1919509"/>
            <a:ext cx="4294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Has the UK been let down by its leaders?</a:t>
            </a:r>
            <a:endParaRPr lang="en-GB" sz="4000" dirty="0"/>
          </a:p>
          <a:p>
            <a:pPr algn="ctr"/>
            <a:r>
              <a:rPr lang="en-GB" b="1" i="1" dirty="0">
                <a:hlinkClick r:id="rId10"/>
              </a:rPr>
              <a:t>Think Link!</a:t>
            </a:r>
            <a:endParaRPr lang="en-GB" sz="32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99807" y="4506348"/>
            <a:ext cx="42948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How many hours has Parliament spent on debating </a:t>
            </a:r>
            <a:r>
              <a:rPr lang="en-GB" sz="2800" b="1" dirty="0" err="1"/>
              <a:t>Brexit</a:t>
            </a:r>
            <a:r>
              <a:rPr lang="en-GB" sz="2800" b="1" dirty="0"/>
              <a:t> since the referendum in 2016?</a:t>
            </a:r>
            <a:endParaRPr lang="en-GB" sz="3000" b="1" dirty="0"/>
          </a:p>
          <a:p>
            <a:pPr algn="ctr"/>
            <a:r>
              <a:rPr lang="en-GB" sz="2000" b="1" i="1" dirty="0">
                <a:hlinkClick r:id="rId11" action="ppaction://hlinksldjump"/>
              </a:rPr>
              <a:t>The Answer!</a:t>
            </a:r>
            <a:endParaRPr lang="en-GB" sz="20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4929" y="4564778"/>
            <a:ext cx="4294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What qualities should a leader have?</a:t>
            </a:r>
            <a:endParaRPr lang="en-GB" sz="32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16" y="1845268"/>
            <a:ext cx="2956957" cy="20991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070" y="1710048"/>
            <a:ext cx="3872708" cy="23802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647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MONDAY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266" t="44552" r="64935" b="27689"/>
          <a:stretch/>
        </p:blipFill>
        <p:spPr>
          <a:xfrm>
            <a:off x="84314" y="1491652"/>
            <a:ext cx="8632175" cy="52728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205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TUESDAY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656" t="35298" r="64837" b="40108"/>
          <a:stretch/>
        </p:blipFill>
        <p:spPr>
          <a:xfrm>
            <a:off x="84314" y="1491651"/>
            <a:ext cx="8643260" cy="52728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214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WEDNESDAY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2046" t="14113" r="65422" b="48143"/>
          <a:stretch/>
        </p:blipFill>
        <p:spPr>
          <a:xfrm>
            <a:off x="84313" y="1562241"/>
            <a:ext cx="8632175" cy="51803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054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THURSDAY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48409" t="32741" r="28604" b="26715"/>
          <a:stretch/>
        </p:blipFill>
        <p:spPr>
          <a:xfrm rot="16200000">
            <a:off x="1785384" y="-209420"/>
            <a:ext cx="5230035" cy="86321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858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FRIDAY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40617" t="13260" r="30065" b="44247"/>
          <a:stretch/>
        </p:blipFill>
        <p:spPr>
          <a:xfrm rot="16200000">
            <a:off x="1763588" y="-187624"/>
            <a:ext cx="5273627" cy="86321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985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Monday: </a:t>
            </a:r>
            <a:r>
              <a:rPr lang="en-GB" dirty="0"/>
              <a:t>2 (The number of alphabetical places between the first and last letter of the names gives the age.</a:t>
            </a:r>
          </a:p>
          <a:p>
            <a:r>
              <a:rPr lang="en-GB" b="1" dirty="0"/>
              <a:t>Tuesday: </a:t>
            </a:r>
            <a:r>
              <a:rPr lang="en-GB" dirty="0"/>
              <a:t>Gracious</a:t>
            </a:r>
          </a:p>
          <a:p>
            <a:r>
              <a:rPr lang="en-GB" b="1" dirty="0"/>
              <a:t>Wednesday: </a:t>
            </a:r>
            <a:r>
              <a:rPr lang="en-GB" dirty="0"/>
              <a:t>125 ( White = 5, Black = 50, Grey = 65)</a:t>
            </a:r>
          </a:p>
          <a:p>
            <a:r>
              <a:rPr lang="en-GB" b="1" dirty="0"/>
              <a:t>Thursday: </a:t>
            </a:r>
            <a:r>
              <a:rPr lang="en-GB" dirty="0"/>
              <a:t>DI</a:t>
            </a:r>
          </a:p>
          <a:p>
            <a:r>
              <a:rPr lang="en-GB" b="1" dirty="0"/>
              <a:t>Friday: </a:t>
            </a:r>
            <a:r>
              <a:rPr lang="en-GB" dirty="0"/>
              <a:t>Cup</a:t>
            </a:r>
          </a:p>
        </p:txBody>
      </p:sp>
    </p:spTree>
    <p:extLst>
      <p:ext uri="{BB962C8B-B14F-4D97-AF65-F5344CB8AC3E}">
        <p14:creationId xmlns:p14="http://schemas.microsoft.com/office/powerpoint/2010/main" val="384676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i="1" dirty="0"/>
              <a:t>Fermi Question Answer…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501 hours (correct in April 2019!)</a:t>
            </a:r>
            <a:endParaRPr lang="en-GB" dirty="0"/>
          </a:p>
          <a:p>
            <a:r>
              <a:rPr lang="en-GB" dirty="0">
                <a:hlinkClick r:id="rId2"/>
              </a:rPr>
              <a:t>https://www.rte.ie/news/brexit/2019/0402/1040261-brexit-numbers/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i="1" dirty="0">
                <a:hlinkClick r:id="rId3" action="ppaction://hlinksldjump"/>
              </a:rPr>
              <a:t>Back to dashboard…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491468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307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Blippo Light SF</vt:lpstr>
      <vt:lpstr>Calibri</vt:lpstr>
      <vt:lpstr>Calibri Light</vt:lpstr>
      <vt:lpstr>Monotype Corsiva</vt:lpstr>
      <vt:lpstr>Office Theme</vt:lpstr>
      <vt:lpstr>The Challenge Dashboard</vt:lpstr>
      <vt:lpstr>The Daily Challenge MONDAY</vt:lpstr>
      <vt:lpstr>The Daily Challenge TUESDAY</vt:lpstr>
      <vt:lpstr>The Daily Challenge WEDNESDAY</vt:lpstr>
      <vt:lpstr>The Daily Challenge THURSDAY</vt:lpstr>
      <vt:lpstr>The Daily Challenge FRIDAY</vt:lpstr>
      <vt:lpstr>Answers</vt:lpstr>
      <vt:lpstr>Fermi Question Answer…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Harris</dc:creator>
  <cp:lastModifiedBy>Lizzie Sturdy (EAS)</cp:lastModifiedBy>
  <cp:revision>59</cp:revision>
  <dcterms:created xsi:type="dcterms:W3CDTF">2018-01-04T17:47:47Z</dcterms:created>
  <dcterms:modified xsi:type="dcterms:W3CDTF">2023-12-05T09:36:22Z</dcterms:modified>
</cp:coreProperties>
</file>