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7213E-91A3-44B6-B742-EC9F0A5CC8EB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494A7-CB4B-431D-8DF6-540810E02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1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424DA-9A90-49D7-A7B9-347E0FBAF7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74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2.jpeg"/><Relationship Id="rId3" Type="http://schemas.openxmlformats.org/officeDocument/2006/relationships/hyperlink" Target="https://www.telegraph.co.uk/news/uknews/1563344/Test-your-lateral-thinking-Oxbridge-questions.html" TargetMode="External"/><Relationship Id="rId7" Type="http://schemas.openxmlformats.org/officeDocument/2006/relationships/slide" Target="slide5.xml"/><Relationship Id="rId12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hyperlink" Target="https://www.bbc.co.uk/news/uk-48607989" TargetMode="External"/><Relationship Id="rId5" Type="http://schemas.openxmlformats.org/officeDocument/2006/relationships/slide" Target="slide3.xml"/><Relationship Id="rId10" Type="http://schemas.openxmlformats.org/officeDocument/2006/relationships/hyperlink" Target="https://www.bbc.co.uk/news/uk-50067855" TargetMode="External"/><Relationship Id="rId4" Type="http://schemas.openxmlformats.org/officeDocument/2006/relationships/hyperlink" Target="https://www.teachertoolkit.co.uk/2018/04/28/fermi-questioning/" TargetMode="External"/><Relationship Id="rId9" Type="http://schemas.openxmlformats.org/officeDocument/2006/relationships/slide" Target="slide7.xml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png"/><Relationship Id="rId7" Type="http://schemas.openxmlformats.org/officeDocument/2006/relationships/hyperlink" Target="http://www.bbc.co.uk/programmes/p05pslj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bbc.co.uk/news/uk-48607989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95001" y="92420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9471" y="140923"/>
            <a:ext cx="859773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>
                <a:latin typeface="Blippo Light SF" pitchFamily="2" charset="0"/>
              </a:rPr>
              <a:t>The </a:t>
            </a:r>
            <a:r>
              <a:rPr lang="en-GB" sz="5400" b="1">
                <a:solidFill>
                  <a:srgbClr val="FF0000"/>
                </a:solidFill>
                <a:latin typeface="Blippo Light SF" pitchFamily="2" charset="0"/>
              </a:rPr>
              <a:t>Challenge</a:t>
            </a:r>
            <a:r>
              <a:rPr lang="en-GB" sz="5400" b="1">
                <a:latin typeface="Blippo Light SF" pitchFamily="2" charset="0"/>
              </a:rPr>
              <a:t> </a:t>
            </a:r>
            <a:r>
              <a:rPr lang="en-GB" sz="5400" b="1" dirty="0">
                <a:latin typeface="Blippo Light SF" pitchFamily="2" charset="0"/>
              </a:rPr>
              <a:t>Dashboard</a:t>
            </a:r>
            <a:endParaRPr lang="en-GB" sz="3600" b="1" dirty="0">
              <a:latin typeface="Blippo Light SF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69380"/>
              </p:ext>
            </p:extLst>
          </p:nvPr>
        </p:nvGraphicFramePr>
        <p:xfrm>
          <a:off x="95001" y="1610564"/>
          <a:ext cx="11982204" cy="514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49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Topical Discussion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49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“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hlinkClick r:id="rId3"/>
                        </a:rPr>
                        <a:t>Mockbridge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”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hlinkClick r:id="rId4"/>
                        </a:rPr>
                        <a:t>Fermi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 Question…</a:t>
                      </a:r>
                    </a:p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i="1" dirty="0"/>
                    </a:p>
                    <a:p>
                      <a:pPr algn="ctr"/>
                      <a:r>
                        <a:rPr lang="en-GB" sz="2400" b="1" i="1" dirty="0"/>
                        <a:t>Don’t forget the</a:t>
                      </a:r>
                    </a:p>
                    <a:p>
                      <a:pPr algn="ctr"/>
                      <a:r>
                        <a:rPr lang="en-GB" sz="2400" b="1" i="1" dirty="0">
                          <a:solidFill>
                            <a:srgbClr val="FF0000"/>
                          </a:solidFill>
                        </a:rPr>
                        <a:t>Daily Challenges</a:t>
                      </a:r>
                      <a:r>
                        <a:rPr lang="en-GB" sz="2400" b="1" i="1" dirty="0"/>
                        <a:t>…</a:t>
                      </a:r>
                      <a:endParaRPr lang="en-GB" sz="1800" b="1" i="1" dirty="0"/>
                    </a:p>
                    <a:p>
                      <a:pPr algn="ctr"/>
                      <a:endParaRPr lang="en-GB" sz="700" dirty="0"/>
                    </a:p>
                    <a:p>
                      <a:pPr algn="ctr"/>
                      <a:r>
                        <a:rPr lang="en-GB" sz="2000" b="1" dirty="0">
                          <a:hlinkClick r:id="rId5" action="ppaction://hlinksldjump"/>
                        </a:rPr>
                        <a:t>Monday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6" action="ppaction://hlinksldjump"/>
                        </a:rPr>
                        <a:t>Tuesday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7" action="ppaction://hlinksldjump"/>
                        </a:rPr>
                        <a:t>Wednesday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8" action="ppaction://hlinksldjump"/>
                        </a:rPr>
                        <a:t>Thursday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9" action="ppaction://hlinksldjump"/>
                        </a:rPr>
                        <a:t>Friday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2006" y="2027665"/>
            <a:ext cx="42948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b="1" dirty="0"/>
              <a:t>Is the London-wide ban on </a:t>
            </a:r>
            <a:r>
              <a:rPr lang="en-GB" sz="3300" b="1" i="1" dirty="0"/>
              <a:t>Extinction Rebellion </a:t>
            </a:r>
            <a:r>
              <a:rPr lang="en-GB" sz="3300" b="1" dirty="0"/>
              <a:t>protests justified?</a:t>
            </a:r>
            <a:endParaRPr lang="en-GB" sz="3300" dirty="0"/>
          </a:p>
          <a:p>
            <a:pPr algn="ctr"/>
            <a:r>
              <a:rPr lang="en-GB" b="1" i="1" dirty="0">
                <a:hlinkClick r:id="rId10"/>
              </a:rPr>
              <a:t>Think Link 1</a:t>
            </a:r>
            <a:r>
              <a:rPr lang="en-GB" b="1" i="1" dirty="0"/>
              <a:t> – </a:t>
            </a:r>
            <a:r>
              <a:rPr lang="en-GB" b="1" i="1" dirty="0">
                <a:hlinkClick r:id="rId11"/>
              </a:rPr>
              <a:t>Think Link 2</a:t>
            </a:r>
            <a:endParaRPr lang="en-GB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807" y="4506348"/>
            <a:ext cx="4294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How many people were arrested during </a:t>
            </a:r>
            <a:r>
              <a:rPr lang="en-GB" sz="2800" b="1" i="1" dirty="0" err="1"/>
              <a:t>Exintction</a:t>
            </a:r>
            <a:r>
              <a:rPr lang="en-GB" sz="2800" b="1" i="1" dirty="0"/>
              <a:t> Rebellion’s</a:t>
            </a:r>
            <a:r>
              <a:rPr lang="en-GB" sz="2800" b="1" dirty="0"/>
              <a:t> protests in London in April 2019?</a:t>
            </a:r>
            <a:endParaRPr lang="en-GB" sz="3000" b="1" dirty="0"/>
          </a:p>
          <a:p>
            <a:pPr algn="ctr"/>
            <a:r>
              <a:rPr lang="en-GB" sz="2000" b="1" i="1" dirty="0">
                <a:hlinkClick r:id="rId12" action="ppaction://hlinksldjump"/>
              </a:rPr>
              <a:t>The Answer!</a:t>
            </a:r>
            <a:endParaRPr lang="en-GB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929" y="4564778"/>
            <a:ext cx="42948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Why are big, fierce animals so rare?</a:t>
            </a:r>
            <a:endParaRPr lang="en-GB" sz="36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16" y="1845268"/>
            <a:ext cx="2956957" cy="2099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4070" y="1710048"/>
            <a:ext cx="3872708" cy="2380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MONDAY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4" y="1496520"/>
            <a:ext cx="8645616" cy="52679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01749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TUESDAY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783536" y="-166521"/>
            <a:ext cx="5231811" cy="86302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74029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WEDNESDAY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7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14" y="1491651"/>
            <a:ext cx="8632175" cy="52720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039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THURSDAY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763971" y="-188004"/>
            <a:ext cx="5272862" cy="86321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261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FRIDAY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764357" y="-188390"/>
            <a:ext cx="5272861" cy="86329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964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Monday: </a:t>
            </a:r>
            <a:r>
              <a:rPr lang="en-GB" dirty="0"/>
              <a:t>Easier said than done.</a:t>
            </a:r>
          </a:p>
          <a:p>
            <a:r>
              <a:rPr lang="en-GB" b="1" dirty="0"/>
              <a:t>Tuesday: </a:t>
            </a:r>
            <a:r>
              <a:rPr lang="en-GB" dirty="0"/>
              <a:t>One third of a tank.</a:t>
            </a:r>
          </a:p>
          <a:p>
            <a:r>
              <a:rPr lang="en-GB" b="1" dirty="0"/>
              <a:t>Wednesday: </a:t>
            </a:r>
            <a:r>
              <a:rPr lang="en-GB" dirty="0"/>
              <a:t>X – The Alphabetical positions of the two letters along each edge are added together to give the alphabetical value of the corner letter.</a:t>
            </a:r>
          </a:p>
          <a:p>
            <a:r>
              <a:rPr lang="en-GB" b="1" dirty="0"/>
              <a:t>Thursday: </a:t>
            </a:r>
            <a:r>
              <a:rPr lang="en-GB" dirty="0"/>
              <a:t>Fil</a:t>
            </a:r>
            <a:r>
              <a:rPr lang="en-GB" u="sng" dirty="0"/>
              <a:t>let</a:t>
            </a:r>
            <a:r>
              <a:rPr lang="en-GB" dirty="0"/>
              <a:t>ing – De</a:t>
            </a:r>
            <a:r>
              <a:rPr lang="en-GB" u="sng" dirty="0"/>
              <a:t>let</a:t>
            </a:r>
            <a:r>
              <a:rPr lang="en-GB" dirty="0"/>
              <a:t>ed Rou</a:t>
            </a:r>
            <a:r>
              <a:rPr lang="en-GB" u="sng" dirty="0"/>
              <a:t>let</a:t>
            </a:r>
            <a:r>
              <a:rPr lang="en-GB" dirty="0"/>
              <a:t>tes</a:t>
            </a:r>
          </a:p>
          <a:p>
            <a:r>
              <a:rPr lang="en-GB" b="1" dirty="0"/>
              <a:t>Friday: </a:t>
            </a:r>
            <a:r>
              <a:rPr lang="en-GB" dirty="0"/>
              <a:t>217 (+4, x5, +6, x7, +8, x9)</a:t>
            </a:r>
          </a:p>
        </p:txBody>
      </p:sp>
    </p:spTree>
    <p:extLst>
      <p:ext uri="{BB962C8B-B14F-4D97-AF65-F5344CB8AC3E}">
        <p14:creationId xmlns:p14="http://schemas.microsoft.com/office/powerpoint/2010/main" val="3715686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/>
              <a:t>Fermi Question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1,130people arrested over April's London protests…</a:t>
            </a:r>
          </a:p>
          <a:p>
            <a:r>
              <a:rPr lang="en-GB" dirty="0">
                <a:hlinkClick r:id="rId2"/>
              </a:rPr>
              <a:t>https://www.bbc.co.uk/news/uk-48607989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>
                <a:hlinkClick r:id="rId3" action="ppaction://hlinksldjump"/>
              </a:rPr>
              <a:t>Back to dashboard…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9146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331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Blippo Light SF</vt:lpstr>
      <vt:lpstr>Calibri</vt:lpstr>
      <vt:lpstr>Calibri Light</vt:lpstr>
      <vt:lpstr>Monotype Corsiva</vt:lpstr>
      <vt:lpstr>Office Theme</vt:lpstr>
      <vt:lpstr>The Challenge Dashboard</vt:lpstr>
      <vt:lpstr>The Daily Challenge MONDAY</vt:lpstr>
      <vt:lpstr>The Daily Challenge TUESDAY</vt:lpstr>
      <vt:lpstr>The Daily Challenge WEDNESDAY</vt:lpstr>
      <vt:lpstr>The Daily Challenge THURSDAY</vt:lpstr>
      <vt:lpstr>The Daily Challenge FRIDAY</vt:lpstr>
      <vt:lpstr>Answers</vt:lpstr>
      <vt:lpstr>Fermi Question Answer…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Harris</dc:creator>
  <cp:lastModifiedBy>Lizzie Sturdy (EAS)</cp:lastModifiedBy>
  <cp:revision>55</cp:revision>
  <dcterms:created xsi:type="dcterms:W3CDTF">2018-01-04T17:47:47Z</dcterms:created>
  <dcterms:modified xsi:type="dcterms:W3CDTF">2023-12-05T09:35:17Z</dcterms:modified>
</cp:coreProperties>
</file>