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5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hyperlink" Target="https://www.thesun.co.uk/news/10104318/world-mental-health-day-quotes-wear-yellow-green-ribbon/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mind.org.uk/information-support/types-of-mental-health-problems/statistics-and-facts-about-mental-health/how-common-are-mental-health-problems/#.XZ7-PEbds2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</a:t>
            </a:r>
            <a:r>
              <a:rPr lang="en-GB" sz="5400" b="1" dirty="0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 dirty="0">
                <a:latin typeface="Blippo Light SF" pitchFamily="2" charset="0"/>
              </a:rPr>
              <a:t> 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19509"/>
            <a:ext cx="4294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Is mental health now as easy to talk about as physical health?</a:t>
            </a:r>
            <a:endParaRPr lang="en-GB" sz="3600" dirty="0"/>
          </a:p>
          <a:p>
            <a:pPr algn="ctr"/>
            <a:r>
              <a:rPr lang="en-GB" b="1" i="1" dirty="0">
                <a:hlinkClick r:id="rId10"/>
              </a:rPr>
              <a:t>Think Link!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0634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many people in the UK will experience a mental health problem each year?</a:t>
            </a:r>
            <a:endParaRPr lang="en-GB" sz="3000" b="1" dirty="0"/>
          </a:p>
          <a:p>
            <a:pPr algn="ctr"/>
            <a:r>
              <a:rPr lang="en-GB" sz="2000" b="1" i="1" dirty="0">
                <a:hlinkClick r:id="rId11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Does a healthy body always mean a healthy mind?</a:t>
            </a:r>
            <a:endParaRPr lang="en-GB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42516" y="-166552"/>
            <a:ext cx="5315770" cy="8632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156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4" y="1491652"/>
            <a:ext cx="8632175" cy="52811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34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65565" y="-189601"/>
            <a:ext cx="5269673" cy="8632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964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3" y="1491652"/>
            <a:ext cx="8632175" cy="53050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94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55796" y="-179831"/>
            <a:ext cx="5289211" cy="8632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51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Dispatch</a:t>
            </a:r>
          </a:p>
          <a:p>
            <a:r>
              <a:rPr lang="en-GB" b="1" dirty="0"/>
              <a:t>Tuesday: </a:t>
            </a:r>
            <a:r>
              <a:rPr lang="en-GB" dirty="0"/>
              <a:t>3 miles east</a:t>
            </a:r>
          </a:p>
          <a:p>
            <a:r>
              <a:rPr lang="en-GB" b="1" dirty="0"/>
              <a:t>Wednesday: </a:t>
            </a:r>
            <a:r>
              <a:rPr lang="en-GB" dirty="0"/>
              <a:t>Heather – Heath – Heat – Neat – Nest </a:t>
            </a:r>
          </a:p>
          <a:p>
            <a:r>
              <a:rPr lang="en-GB" b="1" dirty="0"/>
              <a:t>Thursday: </a:t>
            </a:r>
            <a:r>
              <a:rPr lang="en-GB" dirty="0"/>
              <a:t>+ ÷ - x</a:t>
            </a:r>
          </a:p>
          <a:p>
            <a:r>
              <a:rPr lang="en-GB" b="1" dirty="0"/>
              <a:t>Friday: </a:t>
            </a:r>
            <a:r>
              <a:rPr lang="en-GB" dirty="0"/>
              <a:t>Craft – Power – </a:t>
            </a:r>
            <a:r>
              <a:rPr lang="en-GB"/>
              <a:t>House – Fast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19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 in 4 (i.e. approximately 16.5million)</a:t>
            </a:r>
            <a:endParaRPr lang="en-GB" dirty="0"/>
          </a:p>
          <a:p>
            <a:r>
              <a:rPr lang="en-GB" dirty="0">
                <a:hlinkClick r:id="rId2"/>
              </a:rPr>
              <a:t>https://www.mind.org.uk/information-support/types-of-mental-health-problems/statistics-and-facts-about-mental-health/how-common-are-mental-health-problems/#.XZ7-PEbds2w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57</cp:revision>
  <dcterms:created xsi:type="dcterms:W3CDTF">2018-01-04T17:47:47Z</dcterms:created>
  <dcterms:modified xsi:type="dcterms:W3CDTF">2023-12-05T09:35:54Z</dcterms:modified>
</cp:coreProperties>
</file>