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2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2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0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19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27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9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9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68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48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37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69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67E43-0536-4EEC-9AE6-61BBA9C711DA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53BBB-2B66-4CB3-9E86-B6374E70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6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programmes/p05pslj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programmes/p05pslj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programmes/p05pslj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programmes/p05pslj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programmes/p05pslj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businessinsider.com/amazon-reveals-alexa-sales-2019-1?r=US&amp;IR=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5" y="93936"/>
            <a:ext cx="7279574" cy="1326194"/>
          </a:xfr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latin typeface="Blippo Light SF" pitchFamily="2" charset="0"/>
              </a:rPr>
              <a:t>The Daily Challenge</a:t>
            </a:r>
            <a:br>
              <a:rPr lang="en-GB" sz="5400" b="1" dirty="0">
                <a:latin typeface="Blippo Light SF" pitchFamily="2" charset="0"/>
              </a:rPr>
            </a:br>
            <a:r>
              <a:rPr lang="en-GB" sz="3600" b="1" dirty="0">
                <a:solidFill>
                  <a:srgbClr val="FF0000"/>
                </a:solidFill>
                <a:latin typeface="Blippo Light SF" pitchFamily="2" charset="0"/>
              </a:rPr>
              <a:t>MONDAY</a:t>
            </a:r>
            <a:endParaRPr lang="en-GB" sz="3600" b="1" dirty="0">
              <a:latin typeface="Blippo Light SF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" y="99002"/>
            <a:ext cx="1257598" cy="1326194"/>
          </a:xfrm>
          <a:ln w="12700">
            <a:noFill/>
          </a:ln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2917"/>
          <a:stretch/>
        </p:blipFill>
        <p:spPr bwMode="auto">
          <a:xfrm>
            <a:off x="8811489" y="5341314"/>
            <a:ext cx="3284324" cy="1423200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1489" y="534031"/>
            <a:ext cx="3295896" cy="8847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811489" y="93936"/>
            <a:ext cx="32958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onotype Corsiva" panose="03010101010201010101" pitchFamily="66" charset="0"/>
              </a:rPr>
              <a:t>A Daily Dose of…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1489" y="1491652"/>
            <a:ext cx="3295895" cy="194954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799918" y="3514094"/>
            <a:ext cx="3295895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Do you want more challenge?</a:t>
            </a:r>
          </a:p>
          <a:p>
            <a:pPr algn="ctr"/>
            <a:r>
              <a:rPr lang="en-GB" b="1" dirty="0"/>
              <a:t>Why not try Radio 4’s </a:t>
            </a:r>
            <a:r>
              <a:rPr lang="en-GB" b="1" dirty="0">
                <a:solidFill>
                  <a:srgbClr val="7030A0"/>
                </a:solidFill>
              </a:rPr>
              <a:t>“Puzzle for Today” </a:t>
            </a:r>
            <a:r>
              <a:rPr lang="en-GB" b="1" dirty="0"/>
              <a:t>by clicking on </a:t>
            </a:r>
            <a:r>
              <a:rPr lang="en-GB" b="1" dirty="0">
                <a:hlinkClick r:id="rId6"/>
              </a:rPr>
              <a:t>this link</a:t>
            </a:r>
            <a:r>
              <a:rPr lang="en-GB" b="1" dirty="0"/>
              <a:t>…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74" y="4469585"/>
            <a:ext cx="1378524" cy="774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313" y="1507310"/>
            <a:ext cx="8632175" cy="523800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136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5" y="93936"/>
            <a:ext cx="7279574" cy="1326194"/>
          </a:xfr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latin typeface="Blippo Light SF" pitchFamily="2" charset="0"/>
              </a:rPr>
              <a:t>The Daily Challenge</a:t>
            </a:r>
            <a:br>
              <a:rPr lang="en-GB" sz="5400" b="1" dirty="0">
                <a:latin typeface="Blippo Light SF" pitchFamily="2" charset="0"/>
              </a:rPr>
            </a:br>
            <a:r>
              <a:rPr lang="en-GB" sz="3600" b="1" dirty="0">
                <a:solidFill>
                  <a:srgbClr val="FF0000"/>
                </a:solidFill>
                <a:latin typeface="Blippo Light SF" pitchFamily="2" charset="0"/>
              </a:rPr>
              <a:t>TUESDAY</a:t>
            </a:r>
            <a:endParaRPr lang="en-GB" sz="3600" b="1" dirty="0">
              <a:latin typeface="Blippo Light SF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" y="99002"/>
            <a:ext cx="1257598" cy="1326194"/>
          </a:xfrm>
          <a:ln w="12700">
            <a:noFill/>
          </a:ln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2917"/>
          <a:stretch/>
        </p:blipFill>
        <p:spPr bwMode="auto">
          <a:xfrm>
            <a:off x="8811489" y="5341314"/>
            <a:ext cx="3284324" cy="1423200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1489" y="534031"/>
            <a:ext cx="3295896" cy="8847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811489" y="93936"/>
            <a:ext cx="32958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onotype Corsiva" panose="03010101010201010101" pitchFamily="66" charset="0"/>
              </a:rPr>
              <a:t>A Daily Dose of…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1489" y="1491652"/>
            <a:ext cx="3295895" cy="194954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799918" y="3514094"/>
            <a:ext cx="3295895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Do you want more challenge?</a:t>
            </a:r>
          </a:p>
          <a:p>
            <a:pPr algn="ctr"/>
            <a:r>
              <a:rPr lang="en-GB" b="1" dirty="0"/>
              <a:t>Why not try Radio 4’s </a:t>
            </a:r>
            <a:r>
              <a:rPr lang="en-GB" b="1" dirty="0">
                <a:solidFill>
                  <a:srgbClr val="7030A0"/>
                </a:solidFill>
              </a:rPr>
              <a:t>“Puzzle for Today” </a:t>
            </a:r>
            <a:r>
              <a:rPr lang="en-GB" b="1" dirty="0"/>
              <a:t>by clicking on </a:t>
            </a:r>
            <a:r>
              <a:rPr lang="en-GB" b="1" dirty="0">
                <a:hlinkClick r:id="rId6"/>
              </a:rPr>
              <a:t>this link</a:t>
            </a:r>
            <a:r>
              <a:rPr lang="en-GB" b="1" dirty="0"/>
              <a:t>…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74" y="4469585"/>
            <a:ext cx="1378524" cy="774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314" y="1523368"/>
            <a:ext cx="8632175" cy="526412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8757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5" y="93936"/>
            <a:ext cx="7279574" cy="1326194"/>
          </a:xfr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latin typeface="Blippo Light SF" pitchFamily="2" charset="0"/>
              </a:rPr>
              <a:t>The Daily Challenge</a:t>
            </a:r>
            <a:br>
              <a:rPr lang="en-GB" sz="5400" b="1" dirty="0">
                <a:latin typeface="Blippo Light SF" pitchFamily="2" charset="0"/>
              </a:rPr>
            </a:br>
            <a:r>
              <a:rPr lang="en-GB" sz="3600" b="1" dirty="0">
                <a:solidFill>
                  <a:srgbClr val="FF0000"/>
                </a:solidFill>
                <a:latin typeface="Blippo Light SF" pitchFamily="2" charset="0"/>
              </a:rPr>
              <a:t>WEDNESDAY</a:t>
            </a:r>
            <a:endParaRPr lang="en-GB" sz="3600" b="1" dirty="0">
              <a:latin typeface="Blippo Light SF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" y="99002"/>
            <a:ext cx="1257598" cy="1326194"/>
          </a:xfrm>
          <a:ln w="12700">
            <a:noFill/>
          </a:ln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2917"/>
          <a:stretch/>
        </p:blipFill>
        <p:spPr bwMode="auto">
          <a:xfrm>
            <a:off x="8811489" y="5341314"/>
            <a:ext cx="3284324" cy="1423200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1489" y="534031"/>
            <a:ext cx="3295896" cy="8847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811489" y="93936"/>
            <a:ext cx="32958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onotype Corsiva" panose="03010101010201010101" pitchFamily="66" charset="0"/>
              </a:rPr>
              <a:t>A Daily Dose of…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1489" y="1491652"/>
            <a:ext cx="3295895" cy="194954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799918" y="3514094"/>
            <a:ext cx="3295895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Do you want more challenge?</a:t>
            </a:r>
          </a:p>
          <a:p>
            <a:pPr algn="ctr"/>
            <a:r>
              <a:rPr lang="en-GB" b="1" dirty="0"/>
              <a:t>Why not try Radio 4’s </a:t>
            </a:r>
            <a:r>
              <a:rPr lang="en-GB" b="1" dirty="0">
                <a:solidFill>
                  <a:srgbClr val="7030A0"/>
                </a:solidFill>
              </a:rPr>
              <a:t>“Puzzle for Today” </a:t>
            </a:r>
            <a:r>
              <a:rPr lang="en-GB" b="1" dirty="0"/>
              <a:t>by clicking on </a:t>
            </a:r>
            <a:r>
              <a:rPr lang="en-GB" b="1" dirty="0">
                <a:hlinkClick r:id="rId6"/>
              </a:rPr>
              <a:t>this link</a:t>
            </a:r>
            <a:r>
              <a:rPr lang="en-GB" b="1" dirty="0"/>
              <a:t>…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74" y="4469585"/>
            <a:ext cx="1378524" cy="774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1758067" y="-182102"/>
            <a:ext cx="5284665" cy="863217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401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5" y="93936"/>
            <a:ext cx="7279574" cy="1326194"/>
          </a:xfr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latin typeface="Blippo Light SF" pitchFamily="2" charset="0"/>
              </a:rPr>
              <a:t>The Daily Challenge</a:t>
            </a:r>
            <a:br>
              <a:rPr lang="en-GB" sz="5400" b="1" dirty="0">
                <a:latin typeface="Blippo Light SF" pitchFamily="2" charset="0"/>
              </a:rPr>
            </a:br>
            <a:r>
              <a:rPr lang="en-GB" sz="3600" b="1" dirty="0">
                <a:solidFill>
                  <a:srgbClr val="FF0000"/>
                </a:solidFill>
                <a:latin typeface="Blippo Light SF" pitchFamily="2" charset="0"/>
              </a:rPr>
              <a:t>THURSDAY</a:t>
            </a:r>
            <a:endParaRPr lang="en-GB" sz="3600" b="1" dirty="0">
              <a:latin typeface="Blippo Light SF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" y="99002"/>
            <a:ext cx="1257598" cy="1326194"/>
          </a:xfrm>
          <a:ln w="12700">
            <a:noFill/>
          </a:ln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2917"/>
          <a:stretch/>
        </p:blipFill>
        <p:spPr bwMode="auto">
          <a:xfrm>
            <a:off x="8811489" y="5341314"/>
            <a:ext cx="3284324" cy="1423200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1489" y="534031"/>
            <a:ext cx="3295896" cy="8847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811489" y="93936"/>
            <a:ext cx="32958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onotype Corsiva" panose="03010101010201010101" pitchFamily="66" charset="0"/>
              </a:rPr>
              <a:t>A Daily Dose of…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1489" y="1491652"/>
            <a:ext cx="3295895" cy="194954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799918" y="3514094"/>
            <a:ext cx="3295895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Do you want more challenge?</a:t>
            </a:r>
          </a:p>
          <a:p>
            <a:pPr algn="ctr"/>
            <a:r>
              <a:rPr lang="en-GB" b="1" dirty="0"/>
              <a:t>Why not try Radio 4’s </a:t>
            </a:r>
            <a:r>
              <a:rPr lang="en-GB" b="1" dirty="0">
                <a:solidFill>
                  <a:srgbClr val="7030A0"/>
                </a:solidFill>
              </a:rPr>
              <a:t>“Puzzle for Today” </a:t>
            </a:r>
            <a:r>
              <a:rPr lang="en-GB" b="1" dirty="0"/>
              <a:t>by clicking on </a:t>
            </a:r>
            <a:r>
              <a:rPr lang="en-GB" b="1" dirty="0">
                <a:hlinkClick r:id="rId6"/>
              </a:rPr>
              <a:t>this link</a:t>
            </a:r>
            <a:r>
              <a:rPr lang="en-GB" b="1" dirty="0"/>
              <a:t>…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74" y="4469585"/>
            <a:ext cx="1378524" cy="7740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1756610" y="-180644"/>
            <a:ext cx="5287582" cy="863217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440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5" y="93936"/>
            <a:ext cx="7279574" cy="1326194"/>
          </a:xfr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latin typeface="Blippo Light SF" pitchFamily="2" charset="0"/>
              </a:rPr>
              <a:t>The Daily Challenge</a:t>
            </a:r>
            <a:br>
              <a:rPr lang="en-GB" sz="5400" b="1" dirty="0">
                <a:latin typeface="Blippo Light SF" pitchFamily="2" charset="0"/>
              </a:rPr>
            </a:br>
            <a:r>
              <a:rPr lang="en-GB" sz="3600" b="1" dirty="0">
                <a:solidFill>
                  <a:srgbClr val="FF0000"/>
                </a:solidFill>
                <a:latin typeface="Blippo Light SF" pitchFamily="2" charset="0"/>
              </a:rPr>
              <a:t>FRIDAY</a:t>
            </a:r>
            <a:endParaRPr lang="en-GB" sz="3600" b="1" dirty="0">
              <a:latin typeface="Blippo Light SF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" y="99002"/>
            <a:ext cx="1257598" cy="1326194"/>
          </a:xfrm>
          <a:ln w="12700">
            <a:noFill/>
          </a:ln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2917"/>
          <a:stretch/>
        </p:blipFill>
        <p:spPr bwMode="auto">
          <a:xfrm>
            <a:off x="8811489" y="5341314"/>
            <a:ext cx="3284324" cy="1423200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1489" y="534031"/>
            <a:ext cx="3295896" cy="8847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811489" y="93936"/>
            <a:ext cx="32958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onotype Corsiva" panose="03010101010201010101" pitchFamily="66" charset="0"/>
              </a:rPr>
              <a:t>A Daily Dose of…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1489" y="1491652"/>
            <a:ext cx="3295895" cy="194954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799918" y="3514094"/>
            <a:ext cx="3295895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Do you want more challenge?</a:t>
            </a:r>
          </a:p>
          <a:p>
            <a:pPr algn="ctr"/>
            <a:r>
              <a:rPr lang="en-GB" b="1" dirty="0"/>
              <a:t>Why not try Radio 4’s </a:t>
            </a:r>
            <a:r>
              <a:rPr lang="en-GB" b="1" dirty="0">
                <a:solidFill>
                  <a:srgbClr val="7030A0"/>
                </a:solidFill>
              </a:rPr>
              <a:t>“Puzzle for Today” </a:t>
            </a:r>
            <a:r>
              <a:rPr lang="en-GB" b="1" dirty="0"/>
              <a:t>by clicking on </a:t>
            </a:r>
            <a:r>
              <a:rPr lang="en-GB" b="1" dirty="0">
                <a:hlinkClick r:id="rId6"/>
              </a:rPr>
              <a:t>this link</a:t>
            </a:r>
            <a:r>
              <a:rPr lang="en-GB" b="1" dirty="0"/>
              <a:t>…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74" y="4469585"/>
            <a:ext cx="1378524" cy="774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1761655" y="-176346"/>
            <a:ext cx="5277489" cy="863217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74211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Monday: </a:t>
            </a:r>
            <a:r>
              <a:rPr lang="en-GB" dirty="0"/>
              <a:t>Idea, near, dark</a:t>
            </a:r>
          </a:p>
          <a:p>
            <a:r>
              <a:rPr lang="en-GB" b="1" dirty="0"/>
              <a:t>Tuesday: </a:t>
            </a:r>
            <a:r>
              <a:rPr lang="en-GB" dirty="0"/>
              <a:t>200 (The alphabetical value of the last letter is multiplied by 10)</a:t>
            </a:r>
          </a:p>
          <a:p>
            <a:r>
              <a:rPr lang="en-GB" b="1" dirty="0"/>
              <a:t>Wednesday: </a:t>
            </a:r>
            <a:r>
              <a:rPr lang="en-GB" dirty="0"/>
              <a:t>EGG to give veggie, begging and reggae</a:t>
            </a:r>
          </a:p>
          <a:p>
            <a:r>
              <a:rPr lang="en-GB" b="1" dirty="0"/>
              <a:t>Thursday: </a:t>
            </a:r>
            <a:r>
              <a:rPr lang="en-GB" dirty="0"/>
              <a:t>Easter</a:t>
            </a:r>
          </a:p>
          <a:p>
            <a:r>
              <a:rPr lang="en-GB" b="1" dirty="0"/>
              <a:t>Friday: </a:t>
            </a:r>
            <a:r>
              <a:rPr lang="en-GB" dirty="0"/>
              <a:t>(15 x 23) + 5 = 7 x 50</a:t>
            </a:r>
          </a:p>
        </p:txBody>
      </p:sp>
    </p:spTree>
    <p:extLst>
      <p:ext uri="{BB962C8B-B14F-4D97-AF65-F5344CB8AC3E}">
        <p14:creationId xmlns:p14="http://schemas.microsoft.com/office/powerpoint/2010/main" val="5627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/>
              <a:t>Fermi Question Answer…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100 million</a:t>
            </a:r>
            <a:endParaRPr lang="en-GB" dirty="0"/>
          </a:p>
          <a:p>
            <a:r>
              <a:rPr lang="en-GB" dirty="0">
                <a:hlinkClick r:id="rId2"/>
              </a:rPr>
              <a:t>https://www.businessinsider.com/amazon-reveals-alexa-sales-2019-1?r=US&amp;IR=T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i="1" dirty="0">
                <a:hlinkClick r:id="rId3" action="ppaction://hlinksldjump"/>
              </a:rPr>
              <a:t>Back to dashboard…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49146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237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Blippo Light SF</vt:lpstr>
      <vt:lpstr>Calibri</vt:lpstr>
      <vt:lpstr>Calibri Light</vt:lpstr>
      <vt:lpstr>Monotype Corsiva</vt:lpstr>
      <vt:lpstr>Office Theme</vt:lpstr>
      <vt:lpstr>The Daily Challenge MONDAY</vt:lpstr>
      <vt:lpstr>The Daily Challenge TUESDAY</vt:lpstr>
      <vt:lpstr>The Daily Challenge WEDNESDAY</vt:lpstr>
      <vt:lpstr>The Daily Challenge THURSDAY</vt:lpstr>
      <vt:lpstr>The Daily Challenge FRIDAY</vt:lpstr>
      <vt:lpstr>Answers</vt:lpstr>
      <vt:lpstr>Fermi Question Answer…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Harris</dc:creator>
  <cp:lastModifiedBy>Lizzie Sturdy (EAS)</cp:lastModifiedBy>
  <cp:revision>56</cp:revision>
  <dcterms:created xsi:type="dcterms:W3CDTF">2018-01-04T17:47:47Z</dcterms:created>
  <dcterms:modified xsi:type="dcterms:W3CDTF">2023-12-05T09:38:34Z</dcterms:modified>
</cp:coreProperties>
</file>